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54" r:id="rId33"/>
    <p:sldId id="458" r:id="rId34"/>
    <p:sldId id="456" r:id="rId35"/>
    <p:sldId id="457" r:id="rId36"/>
    <p:sldId id="459" r:id="rId37"/>
    <p:sldId id="463" r:id="rId38"/>
    <p:sldId id="461" r:id="rId39"/>
    <p:sldId id="464" r:id="rId40"/>
    <p:sldId id="460" r:id="rId41"/>
    <p:sldId id="462" r:id="rId42"/>
    <p:sldId id="465" r:id="rId43"/>
    <p:sldId id="466" r:id="rId44"/>
    <p:sldId id="467" r:id="rId45"/>
    <p:sldId id="455" r:id="rId46"/>
    <p:sldId id="468" r:id="rId47"/>
    <p:sldId id="469" r:id="rId48"/>
    <p:sldId id="473" r:id="rId49"/>
    <p:sldId id="427" r:id="rId50"/>
    <p:sldId id="412" r:id="rId51"/>
    <p:sldId id="413" r:id="rId52"/>
    <p:sldId id="414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естествено </a:t>
            </a:r>
            <a:r>
              <a:rPr lang="bg-BG" dirty="0"/>
              <a:t>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да </a:t>
            </a:r>
            <a:r>
              <a:rPr lang="bg-BG" dirty="0"/>
              <a:t>се </a:t>
            </a:r>
            <a:r>
              <a:rPr lang="bg-BG" dirty="0" smtClean="0"/>
              <a:t>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Пример: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 smtClean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сумират цифрите на цяло положително число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5634: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 smtClean="0"/>
              <a:t>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 smtClean="0"/>
              <a:t>=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  <a:p>
            <a:pPr lvl="0"/>
            <a:r>
              <a:rPr lang="bg-BG" dirty="0"/>
              <a:t>Създаване на </a:t>
            </a:r>
            <a:r>
              <a:rPr lang="bg-BG" dirty="0" smtClean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catch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even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Console.WriteLine("Invalid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 smtClean="0"/>
              <a:t>-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</a:t>
            </a:r>
            <a:r>
              <a:rPr lang="bg-BG" noProof="1" smtClean="0"/>
              <a:t>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456" y="4901674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2293</Words>
  <Application>Microsoft Office PowerPoint</Application>
  <PresentationFormat>Custom</PresentationFormat>
  <Paragraphs>431</Paragraphs>
  <Slides>51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2017-02-18T01:35:31Z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